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21"/>
  </p:notesMasterIdLst>
  <p:sldIdLst>
    <p:sldId id="811" r:id="rId5"/>
    <p:sldId id="5962" r:id="rId6"/>
    <p:sldId id="5933" r:id="rId7"/>
    <p:sldId id="5930" r:id="rId8"/>
    <p:sldId id="5970" r:id="rId9"/>
    <p:sldId id="5973" r:id="rId10"/>
    <p:sldId id="5961" r:id="rId11"/>
    <p:sldId id="5969" r:id="rId12"/>
    <p:sldId id="5956" r:id="rId13"/>
    <p:sldId id="5968" r:id="rId14"/>
    <p:sldId id="5974" r:id="rId15"/>
    <p:sldId id="5975" r:id="rId16"/>
    <p:sldId id="5937" r:id="rId17"/>
    <p:sldId id="5939" r:id="rId18"/>
    <p:sldId id="5960" r:id="rId19"/>
    <p:sldId id="5944" r:id="rId20"/>
  </p:sldIdLst>
  <p:sldSz cx="12192000" cy="6858000"/>
  <p:notesSz cx="6888163" cy="10021888"/>
  <p:embeddedFontLst>
    <p:embeddedFont>
      <p:font typeface="Montserrat" panose="00000500000000000000" pitchFamily="2" charset="0"/>
      <p:regular r:id="rId22"/>
      <p:bold r:id="rId23"/>
      <p:italic r:id="rId24"/>
      <p:boldItalic r:id="rId25"/>
    </p:embeddedFont>
    <p:embeddedFont>
      <p:font typeface="Montserrat Light" panose="00000400000000000000" pitchFamily="2" charset="0"/>
      <p:regular r:id="rId26"/>
      <p:italic r:id="rId27"/>
    </p:embeddedFont>
    <p:embeddedFont>
      <p:font typeface="Montserrat SemiBold" panose="00000700000000000000" pitchFamily="2" charset="0"/>
      <p:regular r:id="rId28"/>
      <p:bold r:id="rId29"/>
      <p:italic r:id="rId30"/>
      <p:boldItalic r:id="rId31"/>
    </p:embeddedFont>
    <p:embeddedFont>
      <p:font typeface="Webdings" panose="05030102010509060703" pitchFamily="18" charset="2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7CC"/>
    <a:srgbClr val="15315A"/>
    <a:srgbClr val="F37A1F"/>
    <a:srgbClr val="ED8017"/>
    <a:srgbClr val="FDD748"/>
    <a:srgbClr val="F7E8C9"/>
    <a:srgbClr val="F8B33D"/>
    <a:srgbClr val="0079C4"/>
    <a:srgbClr val="F27A20"/>
    <a:srgbClr val="514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E8A789-7ACC-4BED-8CEE-6148305B1969}" v="21" dt="2025-11-25T09:51:32.7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9" Type="http://schemas.microsoft.com/office/2018/10/relationships/authors" Target="authors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rqan Aziz" userId="e9b15d16-c96b-4474-acb2-8700e5dab8b3" providerId="ADAL" clId="{BB20307B-4FB1-4298-B2DF-8643CED63755}"/>
    <pc:docChg chg="undo redo custSel addSld delSld modSld sldOrd">
      <pc:chgData name="Furqan Aziz" userId="e9b15d16-c96b-4474-acb2-8700e5dab8b3" providerId="ADAL" clId="{BB20307B-4FB1-4298-B2DF-8643CED63755}" dt="2025-11-25T09:52:37.759" v="511"/>
      <pc:docMkLst>
        <pc:docMk/>
      </pc:docMkLst>
      <pc:sldChg chg="modSp mod">
        <pc:chgData name="Furqan Aziz" userId="e9b15d16-c96b-4474-acb2-8700e5dab8b3" providerId="ADAL" clId="{BB20307B-4FB1-4298-B2DF-8643CED63755}" dt="2025-11-17T09:13:14.564" v="1" actId="20577"/>
        <pc:sldMkLst>
          <pc:docMk/>
          <pc:sldMk cId="956617129" sldId="811"/>
        </pc:sldMkLst>
        <pc:spChg chg="mod">
          <ac:chgData name="Furqan Aziz" userId="e9b15d16-c96b-4474-acb2-8700e5dab8b3" providerId="ADAL" clId="{BB20307B-4FB1-4298-B2DF-8643CED63755}" dt="2025-11-17T09:13:14.564" v="1" actId="20577"/>
          <ac:spMkLst>
            <pc:docMk/>
            <pc:sldMk cId="956617129" sldId="811"/>
            <ac:spMk id="4" creationId="{714F1EEB-455A-B240-9488-6D23493ABE8B}"/>
          </ac:spMkLst>
        </pc:spChg>
      </pc:sldChg>
      <pc:sldChg chg="addSp delSp modSp mod">
        <pc:chgData name="Furqan Aziz" userId="e9b15d16-c96b-4474-acb2-8700e5dab8b3" providerId="ADAL" clId="{BB20307B-4FB1-4298-B2DF-8643CED63755}" dt="2025-11-19T11:45:11.341" v="297" actId="14100"/>
        <pc:sldMkLst>
          <pc:docMk/>
          <pc:sldMk cId="1287559684" sldId="5930"/>
        </pc:sldMkLst>
        <pc:picChg chg="add del mod">
          <ac:chgData name="Furqan Aziz" userId="e9b15d16-c96b-4474-acb2-8700e5dab8b3" providerId="ADAL" clId="{BB20307B-4FB1-4298-B2DF-8643CED63755}" dt="2025-11-19T11:43:58.964" v="286" actId="478"/>
          <ac:picMkLst>
            <pc:docMk/>
            <pc:sldMk cId="1287559684" sldId="5930"/>
            <ac:picMk id="2" creationId="{4A9F5944-73B9-92FB-0B9A-945052926271}"/>
          </ac:picMkLst>
        </pc:picChg>
        <pc:picChg chg="add del mod">
          <ac:chgData name="Furqan Aziz" userId="e9b15d16-c96b-4474-acb2-8700e5dab8b3" providerId="ADAL" clId="{BB20307B-4FB1-4298-B2DF-8643CED63755}" dt="2025-11-19T11:43:58.964" v="286" actId="478"/>
          <ac:picMkLst>
            <pc:docMk/>
            <pc:sldMk cId="1287559684" sldId="5930"/>
            <ac:picMk id="4" creationId="{D8F3BBE7-13C7-F7E0-B072-D34B54AE3938}"/>
          </ac:picMkLst>
        </pc:picChg>
        <pc:picChg chg="add mod modCrop">
          <ac:chgData name="Furqan Aziz" userId="e9b15d16-c96b-4474-acb2-8700e5dab8b3" providerId="ADAL" clId="{BB20307B-4FB1-4298-B2DF-8643CED63755}" dt="2025-11-17T09:16:09.038" v="22" actId="14100"/>
          <ac:picMkLst>
            <pc:docMk/>
            <pc:sldMk cId="1287559684" sldId="5930"/>
            <ac:picMk id="5" creationId="{FC45A114-3CFC-91E6-CCF7-952DABD1ACEF}"/>
          </ac:picMkLst>
        </pc:picChg>
        <pc:picChg chg="add del mod">
          <ac:chgData name="Furqan Aziz" userId="e9b15d16-c96b-4474-acb2-8700e5dab8b3" providerId="ADAL" clId="{BB20307B-4FB1-4298-B2DF-8643CED63755}" dt="2025-11-19T11:43:58.964" v="286" actId="478"/>
          <ac:picMkLst>
            <pc:docMk/>
            <pc:sldMk cId="1287559684" sldId="5930"/>
            <ac:picMk id="6" creationId="{194369AC-1004-B23A-302A-59A02CC77804}"/>
          </ac:picMkLst>
        </pc:picChg>
        <pc:picChg chg="add mod">
          <ac:chgData name="Furqan Aziz" userId="e9b15d16-c96b-4474-acb2-8700e5dab8b3" providerId="ADAL" clId="{BB20307B-4FB1-4298-B2DF-8643CED63755}" dt="2025-11-19T11:45:06.697" v="295" actId="14100"/>
          <ac:picMkLst>
            <pc:docMk/>
            <pc:sldMk cId="1287559684" sldId="5930"/>
            <ac:picMk id="7" creationId="{6C872BC6-E651-E9B9-5752-F92327E081C8}"/>
          </ac:picMkLst>
        </pc:picChg>
        <pc:picChg chg="add mod">
          <ac:chgData name="Furqan Aziz" userId="e9b15d16-c96b-4474-acb2-8700e5dab8b3" providerId="ADAL" clId="{BB20307B-4FB1-4298-B2DF-8643CED63755}" dt="2025-11-17T09:16:31.079" v="31" actId="1037"/>
          <ac:picMkLst>
            <pc:docMk/>
            <pc:sldMk cId="1287559684" sldId="5930"/>
            <ac:picMk id="11" creationId="{3D97BA80-8E00-DCB6-CEDF-D90692591B0E}"/>
          </ac:picMkLst>
        </pc:picChg>
        <pc:picChg chg="add mod">
          <ac:chgData name="Furqan Aziz" userId="e9b15d16-c96b-4474-acb2-8700e5dab8b3" providerId="ADAL" clId="{BB20307B-4FB1-4298-B2DF-8643CED63755}" dt="2025-11-17T09:16:36.452" v="35" actId="14100"/>
          <ac:picMkLst>
            <pc:docMk/>
            <pc:sldMk cId="1287559684" sldId="5930"/>
            <ac:picMk id="13" creationId="{1AA2C74F-D8A5-8519-5CA7-3D3C4D7CB977}"/>
          </ac:picMkLst>
        </pc:picChg>
        <pc:picChg chg="add mod">
          <ac:chgData name="Furqan Aziz" userId="e9b15d16-c96b-4474-acb2-8700e5dab8b3" providerId="ADAL" clId="{BB20307B-4FB1-4298-B2DF-8643CED63755}" dt="2025-11-19T11:45:11.341" v="297" actId="14100"/>
          <ac:picMkLst>
            <pc:docMk/>
            <pc:sldMk cId="1287559684" sldId="5930"/>
            <ac:picMk id="15" creationId="{7683F270-5CC6-AD10-6654-EF66BE21800E}"/>
          </ac:picMkLst>
        </pc:picChg>
        <pc:picChg chg="add mod">
          <ac:chgData name="Furqan Aziz" userId="e9b15d16-c96b-4474-acb2-8700e5dab8b3" providerId="ADAL" clId="{BB20307B-4FB1-4298-B2DF-8643CED63755}" dt="2025-11-19T11:44:33.999" v="292" actId="1076"/>
          <ac:picMkLst>
            <pc:docMk/>
            <pc:sldMk cId="1287559684" sldId="5930"/>
            <ac:picMk id="16" creationId="{D14C5B65-7CFD-6433-9777-134D8BBB4F54}"/>
          </ac:picMkLst>
        </pc:picChg>
        <pc:picChg chg="add mod">
          <ac:chgData name="Furqan Aziz" userId="e9b15d16-c96b-4474-acb2-8700e5dab8b3" providerId="ADAL" clId="{BB20307B-4FB1-4298-B2DF-8643CED63755}" dt="2025-11-19T11:45:00.499" v="294" actId="1076"/>
          <ac:picMkLst>
            <pc:docMk/>
            <pc:sldMk cId="1287559684" sldId="5930"/>
            <ac:picMk id="17" creationId="{D4286862-94F1-F697-C485-D99E672D71D0}"/>
          </ac:picMkLst>
        </pc:picChg>
      </pc:sldChg>
      <pc:sldChg chg="modSp mod">
        <pc:chgData name="Furqan Aziz" userId="e9b15d16-c96b-4474-acb2-8700e5dab8b3" providerId="ADAL" clId="{BB20307B-4FB1-4298-B2DF-8643CED63755}" dt="2025-11-19T11:24:54.970" v="263" actId="1076"/>
        <pc:sldMkLst>
          <pc:docMk/>
          <pc:sldMk cId="3896814872" sldId="5933"/>
        </pc:sldMkLst>
        <pc:picChg chg="mod">
          <ac:chgData name="Furqan Aziz" userId="e9b15d16-c96b-4474-acb2-8700e5dab8b3" providerId="ADAL" clId="{BB20307B-4FB1-4298-B2DF-8643CED63755}" dt="2025-11-19T11:24:54.970" v="263" actId="1076"/>
          <ac:picMkLst>
            <pc:docMk/>
            <pc:sldMk cId="3896814872" sldId="5933"/>
            <ac:picMk id="19" creationId="{94C3B895-46DF-D0E6-A30D-28E75CEBFB11}"/>
          </ac:picMkLst>
        </pc:picChg>
      </pc:sldChg>
      <pc:sldChg chg="ord">
        <pc:chgData name="Furqan Aziz" userId="e9b15d16-c96b-4474-acb2-8700e5dab8b3" providerId="ADAL" clId="{BB20307B-4FB1-4298-B2DF-8643CED63755}" dt="2025-11-19T12:15:22.471" v="371"/>
        <pc:sldMkLst>
          <pc:docMk/>
          <pc:sldMk cId="385827709" sldId="5937"/>
        </pc:sldMkLst>
      </pc:sldChg>
      <pc:sldChg chg="addSp delSp modSp mod">
        <pc:chgData name="Furqan Aziz" userId="e9b15d16-c96b-4474-acb2-8700e5dab8b3" providerId="ADAL" clId="{BB20307B-4FB1-4298-B2DF-8643CED63755}" dt="2025-11-24T10:12:32.446" v="439" actId="1076"/>
        <pc:sldMkLst>
          <pc:docMk/>
          <pc:sldMk cId="3798795160" sldId="5939"/>
        </pc:sldMkLst>
        <pc:grpChg chg="add mod">
          <ac:chgData name="Furqan Aziz" userId="e9b15d16-c96b-4474-acb2-8700e5dab8b3" providerId="ADAL" clId="{BB20307B-4FB1-4298-B2DF-8643CED63755}" dt="2025-11-24T10:12:32.446" v="439" actId="1076"/>
          <ac:grpSpMkLst>
            <pc:docMk/>
            <pc:sldMk cId="3798795160" sldId="5939"/>
            <ac:grpSpMk id="5" creationId="{871C7914-1D0B-526D-C8A7-47F3336CAB48}"/>
          </ac:grpSpMkLst>
        </pc:grpChg>
        <pc:picChg chg="add mod">
          <ac:chgData name="Furqan Aziz" userId="e9b15d16-c96b-4474-acb2-8700e5dab8b3" providerId="ADAL" clId="{BB20307B-4FB1-4298-B2DF-8643CED63755}" dt="2025-11-24T10:12:20.397" v="422" actId="164"/>
          <ac:picMkLst>
            <pc:docMk/>
            <pc:sldMk cId="3798795160" sldId="5939"/>
            <ac:picMk id="3" creationId="{0C8F98F2-55EA-ECBD-8BB7-7E635915656C}"/>
          </ac:picMkLst>
        </pc:picChg>
        <pc:picChg chg="add del mod">
          <ac:chgData name="Furqan Aziz" userId="e9b15d16-c96b-4474-acb2-8700e5dab8b3" providerId="ADAL" clId="{BB20307B-4FB1-4298-B2DF-8643CED63755}" dt="2025-11-24T08:45:33.087" v="405" actId="478"/>
          <ac:picMkLst>
            <pc:docMk/>
            <pc:sldMk cId="3798795160" sldId="5939"/>
            <ac:picMk id="3" creationId="{B1D74612-D3F1-91E3-FDC9-ACC8CBDDCB32}"/>
          </ac:picMkLst>
        </pc:picChg>
        <pc:picChg chg="add mod">
          <ac:chgData name="Furqan Aziz" userId="e9b15d16-c96b-4474-acb2-8700e5dab8b3" providerId="ADAL" clId="{BB20307B-4FB1-4298-B2DF-8643CED63755}" dt="2025-11-24T10:12:20.397" v="422" actId="164"/>
          <ac:picMkLst>
            <pc:docMk/>
            <pc:sldMk cId="3798795160" sldId="5939"/>
            <ac:picMk id="6" creationId="{230B304D-46F8-51CA-DC9A-75A5014ABFF9}"/>
          </ac:picMkLst>
        </pc:picChg>
      </pc:sldChg>
      <pc:sldChg chg="modSp mod">
        <pc:chgData name="Furqan Aziz" userId="e9b15d16-c96b-4474-acb2-8700e5dab8b3" providerId="ADAL" clId="{BB20307B-4FB1-4298-B2DF-8643CED63755}" dt="2025-11-17T10:35:44.678" v="261" actId="20577"/>
        <pc:sldMkLst>
          <pc:docMk/>
          <pc:sldMk cId="118411614" sldId="5944"/>
        </pc:sldMkLst>
        <pc:spChg chg="mod">
          <ac:chgData name="Furqan Aziz" userId="e9b15d16-c96b-4474-acb2-8700e5dab8b3" providerId="ADAL" clId="{BB20307B-4FB1-4298-B2DF-8643CED63755}" dt="2025-11-17T10:35:44.678" v="261" actId="20577"/>
          <ac:spMkLst>
            <pc:docMk/>
            <pc:sldMk cId="118411614" sldId="5944"/>
            <ac:spMk id="2" creationId="{B8E2A036-9900-12C5-E51A-ABB8CC1F4655}"/>
          </ac:spMkLst>
        </pc:spChg>
      </pc:sldChg>
      <pc:sldChg chg="modSp mod">
        <pc:chgData name="Furqan Aziz" userId="e9b15d16-c96b-4474-acb2-8700e5dab8b3" providerId="ADAL" clId="{BB20307B-4FB1-4298-B2DF-8643CED63755}" dt="2025-11-17T10:22:37.751" v="132" actId="255"/>
        <pc:sldMkLst>
          <pc:docMk/>
          <pc:sldMk cId="2279843915" sldId="5961"/>
        </pc:sldMkLst>
        <pc:graphicFrameChg chg="mod modGraphic">
          <ac:chgData name="Furqan Aziz" userId="e9b15d16-c96b-4474-acb2-8700e5dab8b3" providerId="ADAL" clId="{BB20307B-4FB1-4298-B2DF-8643CED63755}" dt="2025-11-17T10:22:37.751" v="132" actId="255"/>
          <ac:graphicFrameMkLst>
            <pc:docMk/>
            <pc:sldMk cId="2279843915" sldId="5961"/>
            <ac:graphicFrameMk id="4" creationId="{FDDAC8C1-30E6-E81F-DB2F-F2EA2C94A30B}"/>
          </ac:graphicFrameMkLst>
        </pc:graphicFrameChg>
      </pc:sldChg>
      <pc:sldChg chg="del">
        <pc:chgData name="Furqan Aziz" userId="e9b15d16-c96b-4474-acb2-8700e5dab8b3" providerId="ADAL" clId="{BB20307B-4FB1-4298-B2DF-8643CED63755}" dt="2025-11-17T10:21:06.464" v="112" actId="47"/>
        <pc:sldMkLst>
          <pc:docMk/>
          <pc:sldMk cId="3983855306" sldId="5964"/>
        </pc:sldMkLst>
      </pc:sldChg>
      <pc:sldChg chg="del">
        <pc:chgData name="Furqan Aziz" userId="e9b15d16-c96b-4474-acb2-8700e5dab8b3" providerId="ADAL" clId="{BB20307B-4FB1-4298-B2DF-8643CED63755}" dt="2025-11-17T10:34:09.316" v="221" actId="47"/>
        <pc:sldMkLst>
          <pc:docMk/>
          <pc:sldMk cId="2872534813" sldId="5965"/>
        </pc:sldMkLst>
      </pc:sldChg>
      <pc:sldChg chg="modSp add del mod ord">
        <pc:chgData name="Furqan Aziz" userId="e9b15d16-c96b-4474-acb2-8700e5dab8b3" providerId="ADAL" clId="{BB20307B-4FB1-4298-B2DF-8643CED63755}" dt="2025-11-24T08:27:16.021" v="400"/>
        <pc:sldMkLst>
          <pc:docMk/>
          <pc:sldMk cId="2496440399" sldId="5968"/>
        </pc:sldMkLst>
        <pc:spChg chg="mod">
          <ac:chgData name="Furqan Aziz" userId="e9b15d16-c96b-4474-acb2-8700e5dab8b3" providerId="ADAL" clId="{BB20307B-4FB1-4298-B2DF-8643CED63755}" dt="2025-11-24T08:27:03.516" v="397" actId="20577"/>
          <ac:spMkLst>
            <pc:docMk/>
            <pc:sldMk cId="2496440399" sldId="5968"/>
            <ac:spMk id="3" creationId="{E80E6D3B-068E-4F22-7A70-1B7DB66D3D1F}"/>
          </ac:spMkLst>
        </pc:spChg>
      </pc:sldChg>
      <pc:sldChg chg="modSp mod">
        <pc:chgData name="Furqan Aziz" userId="e9b15d16-c96b-4474-acb2-8700e5dab8b3" providerId="ADAL" clId="{BB20307B-4FB1-4298-B2DF-8643CED63755}" dt="2025-11-19T12:12:02.053" v="369" actId="20577"/>
        <pc:sldMkLst>
          <pc:docMk/>
          <pc:sldMk cId="803262860" sldId="5969"/>
        </pc:sldMkLst>
        <pc:graphicFrameChg chg="mod modGraphic">
          <ac:chgData name="Furqan Aziz" userId="e9b15d16-c96b-4474-acb2-8700e5dab8b3" providerId="ADAL" clId="{BB20307B-4FB1-4298-B2DF-8643CED63755}" dt="2025-11-19T12:12:02.053" v="369" actId="20577"/>
          <ac:graphicFrameMkLst>
            <pc:docMk/>
            <pc:sldMk cId="803262860" sldId="5969"/>
            <ac:graphicFrameMk id="4" creationId="{4CB06B05-9174-2E8A-1073-167A898CE8E2}"/>
          </ac:graphicFrameMkLst>
        </pc:graphicFrameChg>
      </pc:sldChg>
      <pc:sldChg chg="modSp mod ord">
        <pc:chgData name="Furqan Aziz" userId="e9b15d16-c96b-4474-acb2-8700e5dab8b3" providerId="ADAL" clId="{BB20307B-4FB1-4298-B2DF-8643CED63755}" dt="2025-11-17T10:33:58.464" v="218"/>
        <pc:sldMkLst>
          <pc:docMk/>
          <pc:sldMk cId="3997761357" sldId="5970"/>
        </pc:sldMkLst>
        <pc:spChg chg="mod">
          <ac:chgData name="Furqan Aziz" userId="e9b15d16-c96b-4474-acb2-8700e5dab8b3" providerId="ADAL" clId="{BB20307B-4FB1-4298-B2DF-8643CED63755}" dt="2025-11-17T10:20:58.552" v="111" actId="113"/>
          <ac:spMkLst>
            <pc:docMk/>
            <pc:sldMk cId="3997761357" sldId="5970"/>
            <ac:spMk id="3" creationId="{CFB9EBA3-44D1-32E9-F353-EAD5ECA9BFE2}"/>
          </ac:spMkLst>
        </pc:spChg>
      </pc:sldChg>
      <pc:sldChg chg="del">
        <pc:chgData name="Furqan Aziz" userId="e9b15d16-c96b-4474-acb2-8700e5dab8b3" providerId="ADAL" clId="{BB20307B-4FB1-4298-B2DF-8643CED63755}" dt="2025-11-17T10:34:09.316" v="221" actId="47"/>
        <pc:sldMkLst>
          <pc:docMk/>
          <pc:sldMk cId="409428165" sldId="5971"/>
        </pc:sldMkLst>
      </pc:sldChg>
      <pc:sldChg chg="del">
        <pc:chgData name="Furqan Aziz" userId="e9b15d16-c96b-4474-acb2-8700e5dab8b3" providerId="ADAL" clId="{BB20307B-4FB1-4298-B2DF-8643CED63755}" dt="2025-11-17T10:33:54.406" v="216" actId="47"/>
        <pc:sldMkLst>
          <pc:docMk/>
          <pc:sldMk cId="1997064907" sldId="5972"/>
        </pc:sldMkLst>
      </pc:sldChg>
      <pc:sldChg chg="add ord">
        <pc:chgData name="Furqan Aziz" userId="e9b15d16-c96b-4474-acb2-8700e5dab8b3" providerId="ADAL" clId="{BB20307B-4FB1-4298-B2DF-8643CED63755}" dt="2025-11-17T10:33:59.940" v="220"/>
        <pc:sldMkLst>
          <pc:docMk/>
          <pc:sldMk cId="1882724510" sldId="5973"/>
        </pc:sldMkLst>
      </pc:sldChg>
      <pc:sldChg chg="delSp modSp add del mod">
        <pc:chgData name="Furqan Aziz" userId="e9b15d16-c96b-4474-acb2-8700e5dab8b3" providerId="ADAL" clId="{BB20307B-4FB1-4298-B2DF-8643CED63755}" dt="2025-11-24T08:27:14.034" v="398" actId="478"/>
        <pc:sldMkLst>
          <pc:docMk/>
          <pc:sldMk cId="409428165" sldId="5974"/>
        </pc:sldMkLst>
        <pc:spChg chg="mod">
          <ac:chgData name="Furqan Aziz" userId="e9b15d16-c96b-4474-acb2-8700e5dab8b3" providerId="ADAL" clId="{BB20307B-4FB1-4298-B2DF-8643CED63755}" dt="2025-11-24T08:26:59.133" v="392" actId="20577"/>
          <ac:spMkLst>
            <pc:docMk/>
            <pc:sldMk cId="409428165" sldId="5974"/>
            <ac:spMk id="3" creationId="{54AFA52D-A5E2-3873-0619-FA2F1FE39FB9}"/>
          </ac:spMkLst>
        </pc:spChg>
        <pc:spChg chg="del mod">
          <ac:chgData name="Furqan Aziz" userId="e9b15d16-c96b-4474-acb2-8700e5dab8b3" providerId="ADAL" clId="{BB20307B-4FB1-4298-B2DF-8643CED63755}" dt="2025-11-24T08:27:14.034" v="398" actId="478"/>
          <ac:spMkLst>
            <pc:docMk/>
            <pc:sldMk cId="409428165" sldId="5974"/>
            <ac:spMk id="10" creationId="{290980E8-278B-F586-8BCE-541D076B6972}"/>
          </ac:spMkLst>
        </pc:spChg>
        <pc:spChg chg="del">
          <ac:chgData name="Furqan Aziz" userId="e9b15d16-c96b-4474-acb2-8700e5dab8b3" providerId="ADAL" clId="{BB20307B-4FB1-4298-B2DF-8643CED63755}" dt="2025-11-24T08:27:14.034" v="398" actId="478"/>
          <ac:spMkLst>
            <pc:docMk/>
            <pc:sldMk cId="409428165" sldId="5974"/>
            <ac:spMk id="12" creationId="{C84B6FF9-67D9-65C7-52D8-1FE40F4D35B7}"/>
          </ac:spMkLst>
        </pc:spChg>
        <pc:picChg chg="del">
          <ac:chgData name="Furqan Aziz" userId="e9b15d16-c96b-4474-acb2-8700e5dab8b3" providerId="ADAL" clId="{BB20307B-4FB1-4298-B2DF-8643CED63755}" dt="2025-11-24T08:27:14.034" v="398" actId="478"/>
          <ac:picMkLst>
            <pc:docMk/>
            <pc:sldMk cId="409428165" sldId="5974"/>
            <ac:picMk id="9" creationId="{0C78DA53-1521-FEFF-6D58-2FFA754314B7}"/>
          </ac:picMkLst>
        </pc:picChg>
      </pc:sldChg>
      <pc:sldChg chg="modSp add mod ord">
        <pc:chgData name="Furqan Aziz" userId="e9b15d16-c96b-4474-acb2-8700e5dab8b3" providerId="ADAL" clId="{BB20307B-4FB1-4298-B2DF-8643CED63755}" dt="2025-11-25T09:52:37.759" v="511"/>
        <pc:sldMkLst>
          <pc:docMk/>
          <pc:sldMk cId="1191959524" sldId="5975"/>
        </pc:sldMkLst>
        <pc:spChg chg="mod">
          <ac:chgData name="Furqan Aziz" userId="e9b15d16-c96b-4474-acb2-8700e5dab8b3" providerId="ADAL" clId="{BB20307B-4FB1-4298-B2DF-8643CED63755}" dt="2025-11-25T09:52:27.981" v="509" actId="20577"/>
          <ac:spMkLst>
            <pc:docMk/>
            <pc:sldMk cId="1191959524" sldId="5975"/>
            <ac:spMk id="3" creationId="{DFB43CD0-3137-DBD7-65D0-EA2AD9F91E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25/11/2025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743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805B5-638A-108D-537C-C8612B0D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22CAA4-F73E-AC9C-E825-4A580B7AE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42F9BA-BCE1-1149-35BB-B43ED5F8A9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C8139-D453-806B-B391-E97117703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7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21.png"/><Relationship Id="rId7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/>
              <a:t>DCUSA Digitalisation Development Group (DDDG)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397244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8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D384A-C71D-AF3A-8ED1-B60A93B09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CEBC23-628C-EA6B-78EF-2EB1FCF15B0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41699" y="1475773"/>
            <a:ext cx="4380524" cy="276842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80E6D3B-068E-4F22-7A70-1B7DB66D3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DDDG - APPROVED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109F11-17A5-D554-60AF-18DCD2AB027A}"/>
              </a:ext>
            </a:extLst>
          </p:cNvPr>
          <p:cNvSpPr txBox="1"/>
          <p:nvPr/>
        </p:nvSpPr>
        <p:spPr>
          <a:xfrm>
            <a:off x="622947" y="4967953"/>
            <a:ext cx="436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 1  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4F390B-76FA-700B-41DC-EFE5BC408E7A}"/>
              </a:ext>
            </a:extLst>
          </p:cNvPr>
          <p:cNvSpPr txBox="1"/>
          <p:nvPr/>
        </p:nvSpPr>
        <p:spPr>
          <a:xfrm>
            <a:off x="4288716" y="1475773"/>
            <a:ext cx="633507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1147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4018F2-0F5A-E0D9-14E7-7E52C05B19D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6000" y="1475773"/>
            <a:ext cx="4601683" cy="26994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D568E1-2D22-4CD2-E5F6-F6B9351CDCEA}"/>
              </a:ext>
            </a:extLst>
          </p:cNvPr>
          <p:cNvSpPr txBox="1"/>
          <p:nvPr/>
        </p:nvSpPr>
        <p:spPr>
          <a:xfrm>
            <a:off x="9979274" y="1475773"/>
            <a:ext cx="644728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1148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581790-F8CD-F1B0-C12F-1DFCE4FBF4D4}"/>
              </a:ext>
            </a:extLst>
          </p:cNvPr>
          <p:cNvSpPr txBox="1"/>
          <p:nvPr/>
        </p:nvSpPr>
        <p:spPr>
          <a:xfrm>
            <a:off x="6256161" y="4898941"/>
            <a:ext cx="5312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1 hour</a:t>
            </a:r>
          </a:p>
        </p:txBody>
      </p:sp>
    </p:spTree>
    <p:extLst>
      <p:ext uri="{BB962C8B-B14F-4D97-AF65-F5344CB8AC3E}">
        <p14:creationId xmlns:p14="http://schemas.microsoft.com/office/powerpoint/2010/main" val="2496440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5F21E-2D06-491A-074F-5604649F9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1227F0-31E9-4852-15F2-0EB43CC61E8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376" y="1475773"/>
            <a:ext cx="4425060" cy="266490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4AFA52D-A5E2-3873-0619-FA2F1FE3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DDDG – APPROVED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8B7C23-79A3-234A-8164-830566D23240}"/>
              </a:ext>
            </a:extLst>
          </p:cNvPr>
          <p:cNvSpPr txBox="1"/>
          <p:nvPr/>
        </p:nvSpPr>
        <p:spPr>
          <a:xfrm>
            <a:off x="622947" y="4967953"/>
            <a:ext cx="436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latin typeface="Montserrat" panose="00000500000000000000" pitchFamily="2" charset="0"/>
              </a:rPr>
              <a:t>Estimated resource time: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0.5 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00A7CC-4723-0DBC-88D3-9C39CBC5A6B6}"/>
              </a:ext>
            </a:extLst>
          </p:cNvPr>
          <p:cNvSpPr txBox="1"/>
          <p:nvPr/>
        </p:nvSpPr>
        <p:spPr>
          <a:xfrm>
            <a:off x="4415618" y="1486865"/>
            <a:ext cx="692818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1083</a:t>
            </a:r>
          </a:p>
        </p:txBody>
      </p:sp>
    </p:spTree>
    <p:extLst>
      <p:ext uri="{BB962C8B-B14F-4D97-AF65-F5344CB8AC3E}">
        <p14:creationId xmlns:p14="http://schemas.microsoft.com/office/powerpoint/2010/main" val="409428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230B6-3EFB-3D7D-ACB4-46D66CD9D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B43CD0-3137-DBD7-65D0-EA2AD9F9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1788261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GB" sz="3200" dirty="0"/>
              <a:t>HEADER MISMATCH</a:t>
            </a:r>
            <a:br>
              <a:rPr lang="en-GB" sz="3200" dirty="0"/>
            </a:br>
            <a:r>
              <a:rPr lang="en-GB" sz="1800" b="0" dirty="0">
                <a:latin typeface="+mn-lt"/>
              </a:rPr>
              <a:t>CHANGE REGISTER</a:t>
            </a:r>
          </a:p>
        </p:txBody>
      </p:sp>
    </p:spTree>
    <p:extLst>
      <p:ext uri="{BB962C8B-B14F-4D97-AF65-F5344CB8AC3E}">
        <p14:creationId xmlns:p14="http://schemas.microsoft.com/office/powerpoint/2010/main" val="1191959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BEA25-3C51-1D06-26D7-936C5CB61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785548-5E9E-E904-0BBE-054A86F2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FEEDBACK FROM THE WEBSITE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385827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C65FE-7EE4-C63B-ED77-83C7B254D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CC0939-53A7-7F92-2060-B467648B0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FEEDBACK FROM THE WEBSITE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71C7914-1D0B-526D-C8A7-47F3336CAB48}"/>
              </a:ext>
            </a:extLst>
          </p:cNvPr>
          <p:cNvGrpSpPr>
            <a:grpSpLocks noChangeAspect="1"/>
          </p:cNvGrpSpPr>
          <p:nvPr/>
        </p:nvGrpSpPr>
        <p:grpSpPr>
          <a:xfrm>
            <a:off x="1684422" y="1236658"/>
            <a:ext cx="8823156" cy="4788000"/>
            <a:chOff x="1052014" y="1410394"/>
            <a:chExt cx="9752207" cy="529215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30B304D-46F8-51CA-DC9A-75A5014AB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014" y="1410394"/>
              <a:ext cx="9752207" cy="3710246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C8F98F2-55EA-ECBD-8BB7-7E6359156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869" y="5093208"/>
              <a:ext cx="9656064" cy="1609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8795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9F79F-76D0-5FF1-76AD-822ECCFD4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FF0E2E-D60C-35F8-33D1-8F223C08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596" y="2972658"/>
            <a:ext cx="9269464" cy="659063"/>
          </a:xfrm>
        </p:spPr>
        <p:txBody>
          <a:bodyPr/>
          <a:lstStyle/>
          <a:p>
            <a:pPr algn="ctr"/>
            <a:r>
              <a:rPr lang="en-GB" sz="3200"/>
              <a:t>IMPROVEMENTS FROM ATTENDEES</a:t>
            </a:r>
            <a:endParaRPr lang="en-GB" sz="3200" b="0"/>
          </a:p>
        </p:txBody>
      </p:sp>
    </p:spTree>
    <p:extLst>
      <p:ext uri="{BB962C8B-B14F-4D97-AF65-F5344CB8AC3E}">
        <p14:creationId xmlns:p14="http://schemas.microsoft.com/office/powerpoint/2010/main" val="1284273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8090C-4E7F-4252-07C2-6C8446D01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86A028-3528-B5EA-D3A4-F2F63C41D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AOB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E2A036-9900-12C5-E51A-ABB8CC1F4655}"/>
              </a:ext>
            </a:extLst>
          </p:cNvPr>
          <p:cNvSpPr txBox="1"/>
          <p:nvPr/>
        </p:nvSpPr>
        <p:spPr>
          <a:xfrm>
            <a:off x="914399" y="1291872"/>
            <a:ext cx="9683497" cy="564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December meeting attendance</a:t>
            </a:r>
          </a:p>
        </p:txBody>
      </p:sp>
    </p:spTree>
    <p:extLst>
      <p:ext uri="{BB962C8B-B14F-4D97-AF65-F5344CB8AC3E}">
        <p14:creationId xmlns:p14="http://schemas.microsoft.com/office/powerpoint/2010/main" val="11841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WHY DDDG EXISTS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901625" y="1721481"/>
            <a:ext cx="9484580" cy="212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Review feedback </a:t>
            </a:r>
            <a:r>
              <a:rPr lang="en-GB" dirty="0">
                <a:solidFill>
                  <a:schemeClr val="accent3"/>
                </a:solidFill>
              </a:rPr>
              <a:t>and discuss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new ideas </a:t>
            </a:r>
            <a:r>
              <a:rPr lang="en-GB" dirty="0">
                <a:solidFill>
                  <a:schemeClr val="accent3"/>
                </a:solidFill>
              </a:rPr>
              <a:t>concerning improvements to the DCUSA website and digital services.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GB" b="1" dirty="0"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We are here to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assess the merit </a:t>
            </a:r>
            <a:r>
              <a:rPr lang="en-GB" dirty="0">
                <a:solidFill>
                  <a:schemeClr val="accent3"/>
                </a:solidFill>
              </a:rPr>
              <a:t>of these ideas</a:t>
            </a:r>
            <a:r>
              <a:rPr lang="en-GB" dirty="0">
                <a:solidFill>
                  <a:schemeClr val="accent3"/>
                </a:solidFill>
                <a:latin typeface="Montserrat" panose="00000500000000000000" pitchFamily="2" charset="0"/>
              </a:rPr>
              <a:t>,</a:t>
            </a:r>
            <a:r>
              <a:rPr lang="en-GB" dirty="0">
                <a:solidFill>
                  <a:schemeClr val="accent3"/>
                </a:solidFill>
              </a:rPr>
              <a:t> and help turn ideas into </a:t>
            </a: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real developments</a:t>
            </a:r>
          </a:p>
        </p:txBody>
      </p:sp>
    </p:spTree>
    <p:extLst>
      <p:ext uri="{BB962C8B-B14F-4D97-AF65-F5344CB8AC3E}">
        <p14:creationId xmlns:p14="http://schemas.microsoft.com/office/powerpoint/2010/main" val="44043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97C4A-801E-5328-C244-8CD85902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E5897-106C-A4D8-4CD4-0D0CEEB1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IT WORKS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5E153A-48F6-D8EF-4F66-8605255B6AAD}"/>
              </a:ext>
            </a:extLst>
          </p:cNvPr>
          <p:cNvSpPr/>
          <p:nvPr/>
        </p:nvSpPr>
        <p:spPr>
          <a:xfrm>
            <a:off x="940280" y="2475781"/>
            <a:ext cx="2268748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Discuss Ideas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B054293-A322-296C-D74C-07228E39FF5E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3947978" y="2924353"/>
            <a:ext cx="457199" cy="1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5BD513D-782C-0D7B-EAED-06A5B3447989}"/>
              </a:ext>
            </a:extLst>
          </p:cNvPr>
          <p:cNvSpPr/>
          <p:nvPr/>
        </p:nvSpPr>
        <p:spPr>
          <a:xfrm>
            <a:off x="4554748" y="2484408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Define What’s Needed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DDAC40-101D-D229-A410-971785F4ECF7}"/>
              </a:ext>
            </a:extLst>
          </p:cNvPr>
          <p:cNvSpPr/>
          <p:nvPr/>
        </p:nvSpPr>
        <p:spPr>
          <a:xfrm>
            <a:off x="8169216" y="2467154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Consult Tech Experts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5AEA13-9D4A-CD9F-CF0C-74B6A40D0CAD}"/>
              </a:ext>
            </a:extLst>
          </p:cNvPr>
          <p:cNvCxnSpPr>
            <a:cxnSpLocks/>
          </p:cNvCxnSpPr>
          <p:nvPr/>
        </p:nvCxnSpPr>
        <p:spPr>
          <a:xfrm>
            <a:off x="7134047" y="2924354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D9CA3C-BD7C-AE0B-6239-F467A906194C}"/>
              </a:ext>
            </a:extLst>
          </p:cNvPr>
          <p:cNvCxnSpPr>
            <a:cxnSpLocks/>
          </p:cNvCxnSpPr>
          <p:nvPr/>
        </p:nvCxnSpPr>
        <p:spPr>
          <a:xfrm rot="5400000">
            <a:off x="8936967" y="3907767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9A02FB-C665-24EC-9099-DE8C2B522A8A}"/>
              </a:ext>
            </a:extLst>
          </p:cNvPr>
          <p:cNvSpPr/>
          <p:nvPr/>
        </p:nvSpPr>
        <p:spPr>
          <a:xfrm>
            <a:off x="8169216" y="4442607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Estimate Effort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6A63185-C164-97B6-40A1-0F67D0D596A2}"/>
              </a:ext>
            </a:extLst>
          </p:cNvPr>
          <p:cNvCxnSpPr>
            <a:cxnSpLocks/>
          </p:cNvCxnSpPr>
          <p:nvPr/>
        </p:nvCxnSpPr>
        <p:spPr>
          <a:xfrm flipH="1">
            <a:off x="7134047" y="4895493"/>
            <a:ext cx="724618" cy="8627"/>
          </a:xfrm>
          <a:prstGeom prst="straightConnector1">
            <a:avLst/>
          </a:prstGeom>
          <a:ln w="19050" cap="flat" cmpd="sng" algn="ctr">
            <a:solidFill>
              <a:srgbClr val="F37A1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4AAB14C-2F12-1E17-DC03-071288E655B8}"/>
              </a:ext>
            </a:extLst>
          </p:cNvPr>
          <p:cNvSpPr/>
          <p:nvPr/>
        </p:nvSpPr>
        <p:spPr>
          <a:xfrm>
            <a:off x="4610819" y="4446920"/>
            <a:ext cx="2268748" cy="914400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Get Approval</a:t>
            </a:r>
          </a:p>
        </p:txBody>
      </p:sp>
      <p:pic>
        <p:nvPicPr>
          <p:cNvPr id="16" name="Graphic 15" descr="Badge Tick with solid fill">
            <a:extLst>
              <a:ext uri="{FF2B5EF4-FFF2-40B4-BE49-F238E27FC236}">
                <a16:creationId xmlns:a16="http://schemas.microsoft.com/office/drawing/2014/main" id="{DE693A56-FD6F-DFA8-B1F3-12D68B0BB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4131" y="2622430"/>
            <a:ext cx="603847" cy="603847"/>
          </a:xfrm>
          <a:prstGeom prst="rect">
            <a:avLst/>
          </a:prstGeom>
        </p:spPr>
      </p:pic>
      <p:pic>
        <p:nvPicPr>
          <p:cNvPr id="19" name="Graphic 18" descr="Badge Tick with solid fill">
            <a:extLst>
              <a:ext uri="{FF2B5EF4-FFF2-40B4-BE49-F238E27FC236}">
                <a16:creationId xmlns:a16="http://schemas.microsoft.com/office/drawing/2014/main" id="{94C3B895-46DF-D0E6-A30D-28E75CEBF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91876" y="4664417"/>
            <a:ext cx="603847" cy="603847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E6599D0-4261-F0AE-45BA-198D5E573477}"/>
              </a:ext>
            </a:extLst>
          </p:cNvPr>
          <p:cNvCxnSpPr>
            <a:cxnSpLocks/>
          </p:cNvCxnSpPr>
          <p:nvPr/>
        </p:nvCxnSpPr>
        <p:spPr>
          <a:xfrm flipH="1">
            <a:off x="3460588" y="4966340"/>
            <a:ext cx="452886" cy="0"/>
          </a:xfrm>
          <a:prstGeom prst="straightConnector1">
            <a:avLst/>
          </a:prstGeom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EC58870-F507-43F8-4FA3-F21F7E8FBE75}"/>
              </a:ext>
            </a:extLst>
          </p:cNvPr>
          <p:cNvSpPr/>
          <p:nvPr/>
        </p:nvSpPr>
        <p:spPr>
          <a:xfrm>
            <a:off x="940280" y="4509140"/>
            <a:ext cx="2268748" cy="9144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92D050"/>
                </a:solidFill>
              </a:rPr>
              <a:t>Add to Plan</a:t>
            </a:r>
          </a:p>
        </p:txBody>
      </p:sp>
      <p:pic>
        <p:nvPicPr>
          <p:cNvPr id="26" name="Graphic 25" descr="Garbage with solid fill">
            <a:extLst>
              <a:ext uri="{FF2B5EF4-FFF2-40B4-BE49-F238E27FC236}">
                <a16:creationId xmlns:a16="http://schemas.microsoft.com/office/drawing/2014/main" id="{CAE0B243-7019-39DE-CB06-7FB151B00C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60588" y="1593172"/>
            <a:ext cx="376772" cy="376772"/>
          </a:xfrm>
          <a:prstGeom prst="rect">
            <a:avLst/>
          </a:prstGeom>
        </p:spPr>
      </p:pic>
      <p:pic>
        <p:nvPicPr>
          <p:cNvPr id="27" name="Graphic 26" descr="Garbage with solid fill">
            <a:extLst>
              <a:ext uri="{FF2B5EF4-FFF2-40B4-BE49-F238E27FC236}">
                <a16:creationId xmlns:a16="http://schemas.microsoft.com/office/drawing/2014/main" id="{9E95563C-0714-7774-3F7D-AED9F1198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5413" y="5898635"/>
            <a:ext cx="376772" cy="376772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8198C52-6A51-66DD-89DD-B86E563B3A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4067356" y="5583450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7DAC5F9-A761-D9AE-E3BE-669B8388A70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422531" y="2320989"/>
            <a:ext cx="452886" cy="0"/>
          </a:xfrm>
          <a:prstGeom prst="straightConnector1">
            <a:avLst/>
          </a:prstGeom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A6F31CE-C95C-26CC-9ECF-8E3A84006B2C}"/>
              </a:ext>
            </a:extLst>
          </p:cNvPr>
          <p:cNvCxnSpPr>
            <a:cxnSpLocks/>
          </p:cNvCxnSpPr>
          <p:nvPr/>
        </p:nvCxnSpPr>
        <p:spPr>
          <a:xfrm rot="16200000" flipV="1">
            <a:off x="5378570" y="3963291"/>
            <a:ext cx="724618" cy="8627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81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ACTIONS FROM LAST MEETING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45A114-3CFC-91E6-CCF7-952DABD1AC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644"/>
          <a:stretch>
            <a:fillRect/>
          </a:stretch>
        </p:blipFill>
        <p:spPr>
          <a:xfrm>
            <a:off x="440940" y="1264619"/>
            <a:ext cx="7715142" cy="9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872BC6-E651-E9B9-5752-F92327E08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23" y="2133300"/>
            <a:ext cx="7607006" cy="90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97BA80-8E00-DCB6-CEDF-D90692591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27" y="3022912"/>
            <a:ext cx="7709934" cy="93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A2C74F-D8A5-8519-5CA7-3D3C4D7CB9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023" y="3901980"/>
            <a:ext cx="7617852" cy="10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83F270-5CC6-AD10-6654-EF66BE2180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526" y="4810132"/>
            <a:ext cx="7672555" cy="1152000"/>
          </a:xfrm>
          <a:prstGeom prst="rect">
            <a:avLst/>
          </a:prstGeom>
        </p:spPr>
      </p:pic>
      <p:pic>
        <p:nvPicPr>
          <p:cNvPr id="2" name="Graphic 1" descr="Badge Tick with solid fill">
            <a:extLst>
              <a:ext uri="{FF2B5EF4-FFF2-40B4-BE49-F238E27FC236}">
                <a16:creationId xmlns:a16="http://schemas.microsoft.com/office/drawing/2014/main" id="{4A9F5944-73B9-92FB-0B9A-9450529262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35860" y="1412695"/>
            <a:ext cx="603847" cy="603847"/>
          </a:xfrm>
          <a:prstGeom prst="rect">
            <a:avLst/>
          </a:prstGeom>
        </p:spPr>
      </p:pic>
      <p:pic>
        <p:nvPicPr>
          <p:cNvPr id="4" name="Graphic 3" descr="Badge Tick with solid fill">
            <a:extLst>
              <a:ext uri="{FF2B5EF4-FFF2-40B4-BE49-F238E27FC236}">
                <a16:creationId xmlns:a16="http://schemas.microsoft.com/office/drawing/2014/main" id="{D8F3BBE7-13C7-F7E0-B072-D34B54AE39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30415" y="2281376"/>
            <a:ext cx="603847" cy="603847"/>
          </a:xfrm>
          <a:prstGeom prst="rect">
            <a:avLst/>
          </a:prstGeom>
        </p:spPr>
      </p:pic>
      <p:pic>
        <p:nvPicPr>
          <p:cNvPr id="6" name="Graphic 5" descr="Badge Tick with solid fill">
            <a:extLst>
              <a:ext uri="{FF2B5EF4-FFF2-40B4-BE49-F238E27FC236}">
                <a16:creationId xmlns:a16="http://schemas.microsoft.com/office/drawing/2014/main" id="{194369AC-1004-B23A-302A-59A02CC778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30414" y="3127076"/>
            <a:ext cx="603847" cy="603847"/>
          </a:xfrm>
          <a:prstGeom prst="rect">
            <a:avLst/>
          </a:prstGeom>
        </p:spPr>
      </p:pic>
      <p:pic>
        <p:nvPicPr>
          <p:cNvPr id="16" name="Graphic 15" descr="Badge Tick with solid fill">
            <a:extLst>
              <a:ext uri="{FF2B5EF4-FFF2-40B4-BE49-F238E27FC236}">
                <a16:creationId xmlns:a16="http://schemas.microsoft.com/office/drawing/2014/main" id="{D14C5B65-7CFD-6433-9777-134D8BBB4F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30413" y="3995757"/>
            <a:ext cx="603847" cy="603847"/>
          </a:xfrm>
          <a:prstGeom prst="rect">
            <a:avLst/>
          </a:prstGeom>
        </p:spPr>
      </p:pic>
      <p:pic>
        <p:nvPicPr>
          <p:cNvPr id="17" name="Graphic 16" descr="Badge Tick with solid fill">
            <a:extLst>
              <a:ext uri="{FF2B5EF4-FFF2-40B4-BE49-F238E27FC236}">
                <a16:creationId xmlns:a16="http://schemas.microsoft.com/office/drawing/2014/main" id="{D4286862-94F1-F697-C485-D99E672D71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30412" y="5106290"/>
            <a:ext cx="603847" cy="60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3C857-CFCC-E493-DFD2-B3706C925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B9EBA3-44D1-32E9-F353-EAD5ECA9B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API LAYER</a:t>
            </a:r>
          </a:p>
        </p:txBody>
      </p:sp>
    </p:spTree>
    <p:extLst>
      <p:ext uri="{BB962C8B-B14F-4D97-AF65-F5344CB8AC3E}">
        <p14:creationId xmlns:p14="http://schemas.microsoft.com/office/powerpoint/2010/main" val="3997761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9C355-C2E3-DDF3-9FF5-1B67D2EB6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74B053-4A5A-B1A7-E57B-874B7B07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DCUSA API SERVICE IS NOW LIVE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823A99-B55E-CACF-B8A5-380CC498F765}"/>
              </a:ext>
            </a:extLst>
          </p:cNvPr>
          <p:cNvSpPr txBox="1"/>
          <p:nvPr/>
        </p:nvSpPr>
        <p:spPr>
          <a:xfrm>
            <a:off x="914399" y="1291872"/>
            <a:ext cx="8962845" cy="3888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Successful release on 5</a:t>
            </a:r>
            <a:r>
              <a:rPr lang="en-GB" baseline="30000" dirty="0">
                <a:solidFill>
                  <a:schemeClr val="accent3"/>
                </a:solidFill>
              </a:rPr>
              <a:t>th</a:t>
            </a:r>
            <a:r>
              <a:rPr lang="en-GB" dirty="0">
                <a:solidFill>
                  <a:schemeClr val="accent3"/>
                </a:solidFill>
              </a:rPr>
              <a:t> November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Two datasets available (Active CPs, DCUSA Document)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Release included:</a:t>
            </a:r>
          </a:p>
          <a:p>
            <a:pPr marL="1200150" lvl="2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Swagger UI</a:t>
            </a:r>
          </a:p>
          <a:p>
            <a:pPr marL="1200150" lvl="2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Quick start guide</a:t>
            </a:r>
          </a:p>
          <a:p>
            <a:pPr marL="1200150" lvl="2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API reference sheet</a:t>
            </a:r>
          </a:p>
          <a:p>
            <a:pPr marL="1200150" lvl="2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Video tutorial  </a:t>
            </a:r>
          </a:p>
        </p:txBody>
      </p:sp>
    </p:spTree>
    <p:extLst>
      <p:ext uri="{BB962C8B-B14F-4D97-AF65-F5344CB8AC3E}">
        <p14:creationId xmlns:p14="http://schemas.microsoft.com/office/powerpoint/2010/main" val="1882724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7E56B-C8F3-F2AE-45C9-07E540047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5DA2EB-29E4-64D7-DD43-E655DA4B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LOG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DAC8C1-30E6-E81F-DB2F-F2EA2C94A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78728"/>
              </p:ext>
            </p:extLst>
          </p:nvPr>
        </p:nvGraphicFramePr>
        <p:xfrm>
          <a:off x="1098804" y="1065106"/>
          <a:ext cx="9994391" cy="5125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0111">
                  <a:extLst>
                    <a:ext uri="{9D8B030D-6E8A-4147-A177-3AD203B41FA5}">
                      <a16:colId xmlns:a16="http://schemas.microsoft.com/office/drawing/2014/main" val="1290630387"/>
                    </a:ext>
                  </a:extLst>
                </a:gridCol>
                <a:gridCol w="680111">
                  <a:extLst>
                    <a:ext uri="{9D8B030D-6E8A-4147-A177-3AD203B41FA5}">
                      <a16:colId xmlns:a16="http://schemas.microsoft.com/office/drawing/2014/main" val="3589828199"/>
                    </a:ext>
                  </a:extLst>
                </a:gridCol>
                <a:gridCol w="5444529">
                  <a:extLst>
                    <a:ext uri="{9D8B030D-6E8A-4147-A177-3AD203B41FA5}">
                      <a16:colId xmlns:a16="http://schemas.microsoft.com/office/drawing/2014/main" val="3102637623"/>
                    </a:ext>
                  </a:extLst>
                </a:gridCol>
                <a:gridCol w="1787511">
                  <a:extLst>
                    <a:ext uri="{9D8B030D-6E8A-4147-A177-3AD203B41FA5}">
                      <a16:colId xmlns:a16="http://schemas.microsoft.com/office/drawing/2014/main" val="3198456536"/>
                    </a:ext>
                  </a:extLst>
                </a:gridCol>
                <a:gridCol w="1402129">
                  <a:extLst>
                    <a:ext uri="{9D8B030D-6E8A-4147-A177-3AD203B41FA5}">
                      <a16:colId xmlns:a16="http://schemas.microsoft.com/office/drawing/2014/main" val="6171763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14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DEV. 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721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Dashboard Icon for Logged-In Users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 Jun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772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724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Use and formatting of 'DCP' across the website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23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796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Unified Lightweight API Layer for Datasets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  <a:r>
                        <a:rPr lang="en-GB" sz="18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 Nov 2025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396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756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All Tables View Persistence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 Jun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54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761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Tooltip Support for Search Icons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83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762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Enhanced Display for CP Implementation 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6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781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CP Link to Document Version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1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782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Clean Up Escalations Contacts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444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829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Consolidate Matter Type Filters into a Dropdown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4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Add Status Filter for CP Lifecycle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2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Clarify CP Stage Definitions via Button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123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833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Tooltip for CP Implementation 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29 Jul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069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834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Add Filter by Impacted Party Type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062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84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6C8AF-4566-5D7E-3D43-114C2CB20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3DE0B58-90A4-8C9E-C91A-3321F2D4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LOG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B06B05-9174-2E8A-1073-167A898CE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94796"/>
              </p:ext>
            </p:extLst>
          </p:nvPr>
        </p:nvGraphicFramePr>
        <p:xfrm>
          <a:off x="694944" y="900514"/>
          <a:ext cx="10297667" cy="56280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83387">
                  <a:extLst>
                    <a:ext uri="{9D8B030D-6E8A-4147-A177-3AD203B41FA5}">
                      <a16:colId xmlns:a16="http://schemas.microsoft.com/office/drawing/2014/main" val="1262446693"/>
                    </a:ext>
                  </a:extLst>
                </a:gridCol>
                <a:gridCol w="680111">
                  <a:extLst>
                    <a:ext uri="{9D8B030D-6E8A-4147-A177-3AD203B41FA5}">
                      <a16:colId xmlns:a16="http://schemas.microsoft.com/office/drawing/2014/main" val="3589828199"/>
                    </a:ext>
                  </a:extLst>
                </a:gridCol>
                <a:gridCol w="5706566">
                  <a:extLst>
                    <a:ext uri="{9D8B030D-6E8A-4147-A177-3AD203B41FA5}">
                      <a16:colId xmlns:a16="http://schemas.microsoft.com/office/drawing/2014/main" val="310263762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198456536"/>
                    </a:ext>
                  </a:extLst>
                </a:gridCol>
                <a:gridCol w="1327403">
                  <a:extLst>
                    <a:ext uri="{9D8B030D-6E8A-4147-A177-3AD203B41FA5}">
                      <a16:colId xmlns:a16="http://schemas.microsoft.com/office/drawing/2014/main" val="617176388"/>
                    </a:ext>
                  </a:extLst>
                </a:gridCol>
              </a:tblGrid>
              <a:tr h="285729"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DEV. 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538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858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Remove gridlines across all months in the Release Timeline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772407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862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Sync Tab Positioning On Previous &amp; Next Legal Text Modals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54258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864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DCUSA Document as a dataset added to the Public REST API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  <a:r>
                        <a:rPr lang="en-GB" sz="18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 Nov 2025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83040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865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Enable Optional Revision Edits Button to Quick Links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6451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866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Refine 'Related Committee &amp; Group' Column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13366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906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View Working Group Members on CP Page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67473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908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Admin CSV download of all Working Group Members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To Do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869734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909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Copy Row Across Tables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444728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910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Copy Cell Data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B050"/>
                          </a:solidFill>
                          <a:latin typeface="Webdings" panose="05030102010509060703" pitchFamily="18" charset="2"/>
                        </a:rPr>
                        <a:t>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 Oct 2025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47754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979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Issue Document Download Button Functionality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27670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980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Change Register Pagination Scroll to Top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Testing</a:t>
                      </a:r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Webdings" panose="05030102010509060703" pitchFamily="18" charset="2"/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123256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1083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Add Section and Schedule Dividers to DCUSA Document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To Do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435071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rejected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1146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Relocate Filters to Table Headers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631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Montserrat Ligh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34794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1147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Enable Search Capability by DCP # in the Change Register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631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Montserrat Light"/>
                          <a:ea typeface="+mn-ea"/>
                          <a:cs typeface="+mn-cs"/>
                        </a:rPr>
                        <a:t>To Do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315675"/>
                  </a:ext>
                </a:extLst>
              </a:tr>
              <a:tr h="3476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1148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Change Register Filter Options to Align with Column Headers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6315B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Montserrat Light"/>
                          <a:ea typeface="+mn-ea"/>
                          <a:cs typeface="+mn-cs"/>
                        </a:rPr>
                        <a:t>To Do</a:t>
                      </a:r>
                    </a:p>
                  </a:txBody>
                  <a:tcPr>
                    <a:solidFill>
                      <a:srgbClr val="FAD7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AD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729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262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AB8EB-6900-05FF-4BC7-21DCD9CDE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0AD3BB-1CC5-B79E-B386-B3E813F9A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906" y="2920899"/>
            <a:ext cx="9269464" cy="659063"/>
          </a:xfrm>
        </p:spPr>
        <p:txBody>
          <a:bodyPr/>
          <a:lstStyle/>
          <a:p>
            <a:pPr algn="ctr"/>
            <a:r>
              <a:rPr lang="en-GB" sz="3200" dirty="0"/>
              <a:t>BOARD FEEDBACK</a:t>
            </a:r>
            <a:endParaRPr lang="en-GB" sz="3200" b="0" dirty="0"/>
          </a:p>
        </p:txBody>
      </p:sp>
    </p:spTree>
    <p:extLst>
      <p:ext uri="{BB962C8B-B14F-4D97-AF65-F5344CB8AC3E}">
        <p14:creationId xmlns:p14="http://schemas.microsoft.com/office/powerpoint/2010/main" val="1055229695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89e6d66c04bfdbd6fca7eee9f4e993f6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dd594aa8b20010348b4533dcb79ffaeb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832A3D-EFD4-49AD-86D5-DF32F84F33E1}"/>
</file>

<file path=customXml/itemProps2.xml><?xml version="1.0" encoding="utf-8"?>
<ds:datastoreItem xmlns:ds="http://schemas.openxmlformats.org/officeDocument/2006/customXml" ds:itemID="{078E77C1-0ECF-4167-A065-B02BB4CC45B2}">
  <ds:schemaRefs>
    <ds:schemaRef ds:uri="34dcc522-f0dc-479d-aa4e-9739e4c0f1af"/>
    <ds:schemaRef ds:uri="c96c3749-1d7e-4169-936e-61bf0771b9d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631</TotalTime>
  <Words>476</Words>
  <Application>Microsoft Office PowerPoint</Application>
  <PresentationFormat>Widescreen</PresentationFormat>
  <Paragraphs>157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Montserrat Light</vt:lpstr>
      <vt:lpstr>Montserrat</vt:lpstr>
      <vt:lpstr>Webdings</vt:lpstr>
      <vt:lpstr>Montserrat SemiBold</vt:lpstr>
      <vt:lpstr>Calibri</vt:lpstr>
      <vt:lpstr>Courier New</vt:lpstr>
      <vt:lpstr>5_Office Theme</vt:lpstr>
      <vt:lpstr>PowerPoint Presentation</vt:lpstr>
      <vt:lpstr>WHY DDDG EXISTS</vt:lpstr>
      <vt:lpstr>HOW IT WORKS</vt:lpstr>
      <vt:lpstr>ACTIONS FROM LAST MEETING</vt:lpstr>
      <vt:lpstr>API LAYER</vt:lpstr>
      <vt:lpstr>DCUSA API SERVICE IS NOW LIVE</vt:lpstr>
      <vt:lpstr>DEVELOPMENT LOG</vt:lpstr>
      <vt:lpstr>DEVELOPMENT LOG</vt:lpstr>
      <vt:lpstr>BOARD FEEDBACK</vt:lpstr>
      <vt:lpstr>DDDG - APPROVED</vt:lpstr>
      <vt:lpstr>DDDG – APPROVED</vt:lpstr>
      <vt:lpstr>HEADER MISMATCH CHANGE REGISTER</vt:lpstr>
      <vt:lpstr>FEEDBACK FROM THE WEBSITE</vt:lpstr>
      <vt:lpstr>FEEDBACK FROM THE WEBSITE</vt:lpstr>
      <vt:lpstr>IMPROVEMENTS FROM ATTENDEES</vt:lpstr>
      <vt:lpstr>AOB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Furqan Aziz</cp:lastModifiedBy>
  <cp:revision>6</cp:revision>
  <cp:lastPrinted>2025-04-28T12:16:35Z</cp:lastPrinted>
  <dcterms:created xsi:type="dcterms:W3CDTF">2023-09-04T07:51:21Z</dcterms:created>
  <dcterms:modified xsi:type="dcterms:W3CDTF">2025-11-25T09:52:38Z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